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1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9667-7972-C14D-859B-36A1CDC7019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2865-457D-2248-AEF4-2AE0A5FD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ystation-sonyp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6" y="222774"/>
            <a:ext cx="8863070" cy="50392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1074704" y="5337804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playstation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5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</a:t>
            </a:r>
            <a:endParaRPr lang="en-US" dirty="0"/>
          </a:p>
        </p:txBody>
      </p:sp>
      <p:pic>
        <p:nvPicPr>
          <p:cNvPr id="4" name="Content Placeholder 3" descr="pets3_1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39" r="-37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74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leeping bag</a:t>
            </a:r>
            <a:endParaRPr lang="en-US" dirty="0"/>
          </a:p>
        </p:txBody>
      </p:sp>
      <p:pic>
        <p:nvPicPr>
          <p:cNvPr id="4" name="Content Placeholder 3" descr="SLEEPING-BAG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6" r="-5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587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 descr="polish-f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6" r="-27096"/>
          <a:stretch>
            <a:fillRect/>
          </a:stretch>
        </p:blipFill>
        <p:spPr>
          <a:xfrm>
            <a:off x="4513385" y="274638"/>
            <a:ext cx="5703632" cy="3136778"/>
          </a:xfrm>
        </p:spPr>
      </p:pic>
      <p:pic>
        <p:nvPicPr>
          <p:cNvPr id="5" name="Picture 4" descr="f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345861"/>
            <a:ext cx="4259385" cy="3329419"/>
          </a:xfrm>
          <a:prstGeom prst="rect">
            <a:avLst/>
          </a:prstGeom>
        </p:spPr>
      </p:pic>
      <p:pic>
        <p:nvPicPr>
          <p:cNvPr id="6" name="Picture 5" descr="Practical_Polish_words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3"/>
          <a:stretch/>
        </p:blipFill>
        <p:spPr>
          <a:xfrm>
            <a:off x="4662391" y="3966308"/>
            <a:ext cx="4481609" cy="2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</a:t>
            </a:r>
            <a:endParaRPr lang="en-US" dirty="0"/>
          </a:p>
        </p:txBody>
      </p:sp>
      <p:pic>
        <p:nvPicPr>
          <p:cNvPr id="12" name="Picture 11" descr="pass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50" y="1318042"/>
            <a:ext cx="3671333" cy="52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spade</a:t>
            </a:r>
            <a:endParaRPr lang="en-US" dirty="0"/>
          </a:p>
        </p:txBody>
      </p:sp>
      <p:pic>
        <p:nvPicPr>
          <p:cNvPr id="4" name="Content Placeholder 3" descr="spa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4" r="-10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080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en knife</a:t>
            </a:r>
            <a:endParaRPr lang="en-US" dirty="0"/>
          </a:p>
        </p:txBody>
      </p:sp>
      <p:pic>
        <p:nvPicPr>
          <p:cNvPr id="4" name="Content Placeholder 3" descr="pen knif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9" r="-17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35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elevision</a:t>
            </a:r>
            <a:endParaRPr lang="en-US" dirty="0"/>
          </a:p>
        </p:txBody>
      </p:sp>
      <p:pic>
        <p:nvPicPr>
          <p:cNvPr id="4" name="Content Placeholder 3" descr="t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02" r="-13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072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lighter</a:t>
            </a:r>
            <a:endParaRPr lang="en-US" dirty="0"/>
          </a:p>
        </p:txBody>
      </p:sp>
      <p:pic>
        <p:nvPicPr>
          <p:cNvPr id="4" name="Content Placeholder 3" descr="ligh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25" r="-31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660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</a:t>
            </a:r>
            <a:endParaRPr lang="en-US" dirty="0"/>
          </a:p>
        </p:txBody>
      </p:sp>
      <p:pic>
        <p:nvPicPr>
          <p:cNvPr id="4" name="Content Placeholder 3" descr="lapto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570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</a:t>
            </a:r>
            <a:endParaRPr lang="en-US" dirty="0"/>
          </a:p>
        </p:txBody>
      </p:sp>
      <p:pic>
        <p:nvPicPr>
          <p:cNvPr id="4" name="Content Placeholder 3" descr="t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b="8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814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                       </a:t>
            </a:r>
            <a:r>
              <a:rPr lang="en-US" dirty="0" err="1" smtClean="0"/>
              <a:t>Qu’ran</a:t>
            </a:r>
            <a:endParaRPr lang="en-US" dirty="0"/>
          </a:p>
        </p:txBody>
      </p:sp>
      <p:pic>
        <p:nvPicPr>
          <p:cNvPr id="4" name="Content Placeholder 3" descr="Qu'r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0" r="-1019"/>
          <a:stretch/>
        </p:blipFill>
        <p:spPr>
          <a:xfrm>
            <a:off x="4695683" y="2227384"/>
            <a:ext cx="3744932" cy="3273548"/>
          </a:xfrm>
        </p:spPr>
      </p:pic>
      <p:pic>
        <p:nvPicPr>
          <p:cNvPr id="5" name="Picture 4" descr="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4" y="2579077"/>
            <a:ext cx="3292254" cy="32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1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passport</vt:lpstr>
      <vt:lpstr>spade</vt:lpstr>
      <vt:lpstr>pen knife</vt:lpstr>
      <vt:lpstr>television</vt:lpstr>
      <vt:lpstr>lighter</vt:lpstr>
      <vt:lpstr>laptop</vt:lpstr>
      <vt:lpstr>tent</vt:lpstr>
      <vt:lpstr>Bible                        Qu’ran</vt:lpstr>
      <vt:lpstr>pet</vt:lpstr>
      <vt:lpstr>sleeping bag</vt:lpstr>
      <vt:lpstr>food</vt:lpstr>
    </vt:vector>
  </TitlesOfParts>
  <Company>alice coaching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Washbourne</dc:creator>
  <cp:lastModifiedBy>Beebug</cp:lastModifiedBy>
  <cp:revision>8</cp:revision>
  <cp:lastPrinted>2014-06-12T07:43:45Z</cp:lastPrinted>
  <dcterms:created xsi:type="dcterms:W3CDTF">2014-06-10T13:56:20Z</dcterms:created>
  <dcterms:modified xsi:type="dcterms:W3CDTF">2014-06-12T07:44:10Z</dcterms:modified>
</cp:coreProperties>
</file>